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7" r:id="rId3"/>
    <p:sldId id="258" r:id="rId4"/>
    <p:sldId id="260" r:id="rId5"/>
    <p:sldId id="261" r:id="rId6"/>
    <p:sldId id="270" r:id="rId7"/>
    <p:sldId id="271" r:id="rId8"/>
    <p:sldId id="272" r:id="rId9"/>
    <p:sldId id="273" r:id="rId10"/>
    <p:sldId id="27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0B27-DE4C-4B9E-BB11-B9027034A00F}" type="datetimeFigureOut">
              <a:rPr lang="en-US" smtClean="0"/>
              <a:pPr/>
              <a:t>8/8/2021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567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396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003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607113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45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179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112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570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770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561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198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87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882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512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050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034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080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E0D914D-B099-4142-A885-11F276715148}" type="datetimeFigureOut">
              <a:rPr lang="en-US" smtClean="0"/>
              <a:t>8/8/2021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829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B411F1-F13C-4787-ABCC-5C898BD01D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Generalization of police officers.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6FAF075-2DA8-4978-8963-42A9BA2C3A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Name </a:t>
            </a:r>
          </a:p>
          <a:p>
            <a:pPr algn="ctr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497051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</a:t>
            </a:r>
          </a:p>
          <a:p>
            <a:r>
              <a:rPr lang="en-US" dirty="0" err="1"/>
              <a:t>Fedorenko</a:t>
            </a:r>
            <a:r>
              <a:rPr lang="en-US" dirty="0"/>
              <a:t>, O., </a:t>
            </a:r>
            <a:r>
              <a:rPr lang="en-US" dirty="0" err="1"/>
              <a:t>Dotsenko</a:t>
            </a:r>
            <a:r>
              <a:rPr lang="en-US" dirty="0"/>
              <a:t>, V., </a:t>
            </a:r>
            <a:r>
              <a:rPr lang="en-US" dirty="0" err="1"/>
              <a:t>Okhrimenko</a:t>
            </a:r>
            <a:r>
              <a:rPr lang="en-US" dirty="0"/>
              <a:t>, I., </a:t>
            </a:r>
            <a:r>
              <a:rPr lang="en-US" dirty="0" err="1"/>
              <a:t>Radchenko</a:t>
            </a:r>
            <a:r>
              <a:rPr lang="en-US" dirty="0"/>
              <a:t>, K., &amp; </a:t>
            </a:r>
            <a:r>
              <a:rPr lang="en-US" dirty="0" err="1"/>
              <a:t>Gorbenko</a:t>
            </a:r>
            <a:r>
              <a:rPr lang="en-US" dirty="0"/>
              <a:t>, D. (2020). Coping behavior of criminal police officers at different stages of professional activity. </a:t>
            </a:r>
            <a:r>
              <a:rPr lang="en-US" i="1" dirty="0"/>
              <a:t>BRAIN. </a:t>
            </a:r>
            <a:r>
              <a:rPr lang="en-US" i="1"/>
              <a:t>Broad Research in Artificial Intelligence and Neuroscience</a:t>
            </a:r>
            <a:r>
              <a:rPr lang="en-US"/>
              <a:t>, </a:t>
            </a:r>
            <a:r>
              <a:rPr lang="en-US" i="1"/>
              <a:t>11</a:t>
            </a:r>
            <a:r>
              <a:rPr lang="en-US"/>
              <a:t>(2), 124-146.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58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65D4AB-3BF9-493A-88A2-14772D681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Introduction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386A3A6-CE2C-4C06-9F40-ED2549CB9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4254500"/>
          </a:xfrm>
        </p:spPr>
        <p:txBody>
          <a:bodyPr>
            <a:normAutofit/>
          </a:bodyPr>
          <a:lstStyle/>
          <a:p>
            <a:r>
              <a:rPr lang="en-US" dirty="0"/>
              <a:t>The previous brutality experienced by rogue police officers has led to the generalization of the security personnel. </a:t>
            </a:r>
          </a:p>
          <a:p>
            <a:r>
              <a:rPr lang="en-US" dirty="0"/>
              <a:t>Some discipline police officers offer services rather than force to the public.</a:t>
            </a:r>
          </a:p>
          <a:p>
            <a:r>
              <a:rPr lang="en-US" dirty="0"/>
              <a:t>Wreck-less shooting has been prevalent in countries like America that have tarnished the image of the police. </a:t>
            </a:r>
          </a:p>
          <a:p>
            <a:r>
              <a:rPr lang="en-US" dirty="0"/>
              <a:t>The officers are tasked to ensure that there is order in society. </a:t>
            </a:r>
          </a:p>
          <a:p>
            <a:r>
              <a:rPr lang="en-US" dirty="0"/>
              <a:t>Despite the bad actions, law enforcement has compassionate officers serving the public. </a:t>
            </a:r>
          </a:p>
          <a:p>
            <a:r>
              <a:rPr lang="en-US" dirty="0"/>
              <a:t>The bad apples in the security services have led to a misunderstanding of their service to the public.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66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F3A3CA-FF15-43D1-8BDA-D71AFF1AC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Generalization of police officers.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FF5080-D32C-4DFA-8F8A-7A2DD61A2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42545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Generalization has affected even the responsible police officers negatively. </a:t>
            </a:r>
          </a:p>
          <a:p>
            <a:r>
              <a:rPr lang="en-US" sz="2400" dirty="0"/>
              <a:t>Public perception towards police officers has deteriorated more due to actions by their colleagues. </a:t>
            </a:r>
          </a:p>
          <a:p>
            <a:r>
              <a:rPr lang="en-US" sz="2400" dirty="0"/>
              <a:t>Close interaction with the men in uniform will help the public determine the good characters in the people. </a:t>
            </a:r>
          </a:p>
          <a:p>
            <a:r>
              <a:rPr lang="en-US" sz="2400" dirty="0"/>
              <a:t>Public policing is a core factor in maintaining a good relationship and eliminating generalization. </a:t>
            </a:r>
          </a:p>
          <a:p>
            <a:r>
              <a:rPr lang="en-US" sz="2400" dirty="0"/>
              <a:t>Police officers who have been caught making racial slurs to citizens have made the service look irresponsible. </a:t>
            </a:r>
          </a:p>
          <a:p>
            <a:r>
              <a:rPr lang="en-US" sz="2400" dirty="0"/>
              <a:t>Good reception from the public is critical for the officers and will change the generalization factor.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2743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D4F880-9EEB-4716-BC89-DBEB39B04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Generalization of police officers.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3E8BDA-754D-43EC-A798-CEF9F8146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51370"/>
            <a:ext cx="12192000" cy="4406630"/>
          </a:xfrm>
        </p:spPr>
        <p:txBody>
          <a:bodyPr>
            <a:normAutofit/>
          </a:bodyPr>
          <a:lstStyle/>
          <a:p>
            <a:r>
              <a:rPr lang="en-US" dirty="0"/>
              <a:t>In some occasions where a force is applied, it's necessary if the offender is not ready to abide by the rules. </a:t>
            </a:r>
          </a:p>
          <a:p>
            <a:r>
              <a:rPr lang="en-US" dirty="0"/>
              <a:t>Proportionality of the force applied to the public is a determinant of police accountability. </a:t>
            </a:r>
          </a:p>
          <a:p>
            <a:r>
              <a:rPr lang="en-US" dirty="0"/>
              <a:t>The police officers are allowed to use force at the lower spectrum of their authority. </a:t>
            </a:r>
          </a:p>
          <a:p>
            <a:r>
              <a:rPr lang="en-US" dirty="0"/>
              <a:t>Citizens should understand whether they offer cooperation to the police to avoid forceful arrest. </a:t>
            </a:r>
          </a:p>
          <a:p>
            <a:r>
              <a:rPr lang="en-US" dirty="0"/>
              <a:t>The regarding of all police officers by generalizing them is disrespectful to the well-mannered professional. </a:t>
            </a:r>
          </a:p>
          <a:p>
            <a:r>
              <a:rPr lang="en-US" dirty="0"/>
              <a:t>Some of the mysterious deaths of citizens under the custody of the officers have led to public hatred. </a:t>
            </a:r>
          </a:p>
          <a:p>
            <a:endParaRPr lang="en-US" dirty="0"/>
          </a:p>
          <a:p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104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979092-55D5-4EF6-83E2-445C96EE6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Generalization of police officers.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8CF323F-09F5-4F75-9562-0E205D4FD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41756"/>
            <a:ext cx="12192000" cy="4516244"/>
          </a:xfrm>
        </p:spPr>
        <p:txBody>
          <a:bodyPr>
            <a:normAutofit/>
          </a:bodyPr>
          <a:lstStyle/>
          <a:p>
            <a:r>
              <a:rPr lang="en-US" dirty="0"/>
              <a:t>Individualized judgment should be used for the police officers rather than generalization. </a:t>
            </a:r>
          </a:p>
          <a:p>
            <a:r>
              <a:rPr lang="en-US" dirty="0"/>
              <a:t>Description of individuals by the officer based on gender or height is biased but is done for clarification. </a:t>
            </a:r>
          </a:p>
          <a:p>
            <a:r>
              <a:rPr lang="en-US" dirty="0"/>
              <a:t>The police officers must pay attention to all details about criminal cases without discrimination. </a:t>
            </a:r>
          </a:p>
          <a:p>
            <a:r>
              <a:rPr lang="en-US" dirty="0"/>
              <a:t>Stereotypes in public have hindered changes in the perception of officers in society. </a:t>
            </a:r>
          </a:p>
          <a:p>
            <a:r>
              <a:rPr lang="en-US" dirty="0"/>
              <a:t>The generalization of the officers has been seen to be partisan and inconsistent with the laws. </a:t>
            </a:r>
          </a:p>
          <a:p>
            <a:r>
              <a:rPr lang="en-US" dirty="0"/>
              <a:t>Public attitudes to police officers have always been negative despite reforms in the sector. 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679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77CE53-57AF-406F-B55E-C13AB828A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Recommendations for reforms in police duties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240917-BF78-4769-B651-BDB771593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42545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Open communication should be granted to the police and public to create friendly relationships. </a:t>
            </a:r>
          </a:p>
          <a:p>
            <a:r>
              <a:rPr lang="en-US" dirty="0"/>
              <a:t>The public should also give a chance to the officers to prove their accountability in task accomplishment.</a:t>
            </a:r>
          </a:p>
          <a:p>
            <a:r>
              <a:rPr lang="en-US" dirty="0"/>
              <a:t>Community partnership with the officers and leaders in the society will create a good rapport. </a:t>
            </a:r>
          </a:p>
          <a:p>
            <a:r>
              <a:rPr lang="en-US" dirty="0"/>
              <a:t>The involvement of the police officers in community projects will develop a good relationship with the officers. </a:t>
            </a:r>
          </a:p>
          <a:p>
            <a:r>
              <a:rPr lang="en-US" dirty="0"/>
              <a:t>Regular neighborhood visits of the officers will reduce the tension that the public has towards them. </a:t>
            </a:r>
          </a:p>
          <a:p>
            <a:r>
              <a:rPr lang="en-US" dirty="0"/>
              <a:t>Re-evaluation of community policies will enhance good perception among the officers. </a:t>
            </a:r>
          </a:p>
          <a:p>
            <a:r>
              <a:rPr lang="en-US" b="0" i="0" dirty="0">
                <a:solidFill>
                  <a:srgbClr val="EA6C11"/>
                </a:solidFill>
                <a:effectLst/>
                <a:latin typeface="FuturaRound-Book"/>
              </a:rPr>
              <a:t/>
            </a:r>
            <a:br>
              <a:rPr lang="en-US" b="0" i="0" dirty="0">
                <a:solidFill>
                  <a:srgbClr val="EA6C11"/>
                </a:solidFill>
                <a:effectLst/>
                <a:latin typeface="FuturaRound-Book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677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Recommendations for reforms in police duties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public should give room for diversity to enhance good relationships with the public. </a:t>
            </a:r>
          </a:p>
          <a:p>
            <a:r>
              <a:rPr lang="en-US" dirty="0"/>
              <a:t>Statutes under the law should specify punishment accredited to a rogue police officer. </a:t>
            </a:r>
          </a:p>
          <a:p>
            <a:r>
              <a:rPr lang="en-US" dirty="0"/>
              <a:t>Change in police officer conduct when enforcing laws will create a good picture of the servicemen. </a:t>
            </a:r>
          </a:p>
          <a:p>
            <a:r>
              <a:rPr lang="en-US" dirty="0"/>
              <a:t>Officers should also be sensitive to the environmental and cultural factors of the citizens. </a:t>
            </a:r>
          </a:p>
          <a:p>
            <a:r>
              <a:rPr lang="en-US" dirty="0"/>
              <a:t>Accountability of the officers in regards to the social cues in the society. </a:t>
            </a:r>
          </a:p>
          <a:p>
            <a:r>
              <a:rPr lang="en-US" dirty="0"/>
              <a:t>Fair treatment of the citizens by the officers regardless of social status will lead to cohesion.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83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Recommendations for reforms in police duties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Slide 7</a:t>
            </a:r>
          </a:p>
          <a:p>
            <a:r>
              <a:rPr lang="en-US" dirty="0"/>
              <a:t>Police should engage in active listening of the public plea. </a:t>
            </a:r>
          </a:p>
          <a:p>
            <a:r>
              <a:rPr lang="en-US" dirty="0"/>
              <a:t>Use of social media to create awareness to the public on good interpersonal relationships with police officers. </a:t>
            </a:r>
          </a:p>
          <a:p>
            <a:r>
              <a:rPr lang="en-US" dirty="0"/>
              <a:t>Officers who are not well equipped with communication skills should be trained to interact with citizens. </a:t>
            </a:r>
          </a:p>
          <a:p>
            <a:r>
              <a:rPr lang="en-US" dirty="0"/>
              <a:t>Rapport building will be critical in solving the problems between officers and the public. </a:t>
            </a:r>
          </a:p>
          <a:p>
            <a:r>
              <a:rPr lang="en-US" dirty="0"/>
              <a:t>The government should employ analysts who conduct researches on fatalities that have been inflicted on the public. </a:t>
            </a:r>
          </a:p>
          <a:p>
            <a:r>
              <a:rPr lang="en-US" dirty="0"/>
              <a:t>Enhance competent training measures to the service to reduce police brutality.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532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Recommendations for reforms in police duties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government should increase its oversight of police conducts by forming commissions. </a:t>
            </a:r>
          </a:p>
          <a:p>
            <a:r>
              <a:rPr lang="en-US" dirty="0"/>
              <a:t>The highly ranked officers should engage the junior officers in proactive activities that align with task completion. </a:t>
            </a:r>
          </a:p>
          <a:p>
            <a:r>
              <a:rPr lang="en-US" dirty="0"/>
              <a:t>Outlining the codes and ethics of the police officers. </a:t>
            </a:r>
          </a:p>
          <a:p>
            <a:r>
              <a:rPr lang="en-US" dirty="0"/>
              <a:t>The police commander should elaborate on platforms that citizen can submit their complaints towards police conduct. </a:t>
            </a:r>
          </a:p>
          <a:p>
            <a:r>
              <a:rPr lang="en-US" dirty="0"/>
              <a:t>Recruitment of more elites in the police force will change the perception of the public and their conduct. </a:t>
            </a:r>
          </a:p>
          <a:p>
            <a:r>
              <a:rPr lang="en-US" dirty="0"/>
              <a:t>The government should ensure there is strict adherence to civil rights.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634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816</TotalTime>
  <Words>804</Words>
  <Application>Microsoft Office PowerPoint</Application>
  <PresentationFormat>Widescreen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FuturaRound-Book</vt:lpstr>
      <vt:lpstr>Times New Roman</vt:lpstr>
      <vt:lpstr>Wingdings 3</vt:lpstr>
      <vt:lpstr>Ion</vt:lpstr>
      <vt:lpstr>Generalization of police officers. </vt:lpstr>
      <vt:lpstr>Introduction</vt:lpstr>
      <vt:lpstr>Generalization of police officers. </vt:lpstr>
      <vt:lpstr>Generalization of police officers. </vt:lpstr>
      <vt:lpstr>Generalization of police officers. </vt:lpstr>
      <vt:lpstr>Recommendations for reforms in police duties </vt:lpstr>
      <vt:lpstr>Recommendations for reforms in police duties</vt:lpstr>
      <vt:lpstr>Recommendations for reforms in police duties</vt:lpstr>
      <vt:lpstr>Recommendations for reforms in police duties</vt:lpstr>
      <vt:lpstr>Reference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Welfare</dc:title>
  <dc:creator>user</dc:creator>
  <cp:lastModifiedBy>hp</cp:lastModifiedBy>
  <cp:revision>512</cp:revision>
  <dcterms:created xsi:type="dcterms:W3CDTF">2020-10-12T05:50:41Z</dcterms:created>
  <dcterms:modified xsi:type="dcterms:W3CDTF">2021-08-08T01:51:40Z</dcterms:modified>
</cp:coreProperties>
</file>